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Yeseva One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Aqua Embrace" charset="1" panose="000005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8.gif" Type="http://schemas.openxmlformats.org/officeDocument/2006/relationships/image"/><Relationship Id="rId4" Target="../media/image49.gif" Type="http://schemas.openxmlformats.org/officeDocument/2006/relationships/image"/><Relationship Id="rId5" Target="../media/image5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gif" Type="http://schemas.openxmlformats.org/officeDocument/2006/relationships/image"/><Relationship Id="rId2" Target="../media/image11.jpeg" Type="http://schemas.openxmlformats.org/officeDocument/2006/relationships/image"/><Relationship Id="rId3" Target="../media/image28.gif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5.gif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0016" y="4279049"/>
            <a:ext cx="5325035" cy="4114800"/>
          </a:xfrm>
          <a:custGeom>
            <a:avLst/>
            <a:gdLst/>
            <a:ahLst/>
            <a:cxnLst/>
            <a:rect r="r" b="b" t="t" l="l"/>
            <a:pathLst>
              <a:path h="4114800" w="5325035">
                <a:moveTo>
                  <a:pt x="0" y="0"/>
                </a:moveTo>
                <a:lnTo>
                  <a:pt x="5325036" y="0"/>
                </a:lnTo>
                <a:lnTo>
                  <a:pt x="5325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6385"/>
            <a:ext cx="9592218" cy="320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78"/>
              </a:lnSpc>
            </a:pPr>
            <a:r>
              <a:rPr lang="en-US" b="true" sz="8984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WEATHER FORECASTING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7635" y="8929522"/>
            <a:ext cx="9387898" cy="58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6"/>
              </a:lnSpc>
            </a:pPr>
            <a:r>
              <a:rPr lang="en-US" sz="3361" u="sng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PRESENTED BY AKANSHU &amp; SUMIT GOND.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43999"/>
            <a:ext cx="6269682" cy="176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7"/>
              </a:lnSpc>
              <a:spcBef>
                <a:spcPct val="0"/>
              </a:spcBef>
            </a:pPr>
            <a:r>
              <a:rPr lang="en-US" b="true" sz="9755" i="true" u="sng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SkyVision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0193" y="590210"/>
            <a:ext cx="3598515" cy="55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FFFFFF"/>
                </a:solidFill>
                <a:latin typeface="Aqua Embrace"/>
                <a:ea typeface="Aqua Embrace"/>
                <a:cs typeface="Aqua Embrace"/>
                <a:sym typeface="Aqua Embrace"/>
              </a:rPr>
              <a:t>BCA  3 YEAR _ 5TH SEM.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2000"/>
          </a:blip>
          <a:srcRect l="0" t="0" r="0" b="0"/>
          <a:stretch>
            <a:fillRect/>
          </a:stretch>
        </p:blipFill>
        <p:spPr>
          <a:xfrm flipH="false" flipV="false" rot="0">
            <a:off x="8874579" y="114433"/>
            <a:ext cx="8801711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5000"/>
          </a:blip>
          <a:srcRect l="0" t="0" r="0" b="0"/>
          <a:stretch>
            <a:fillRect/>
          </a:stretch>
        </p:blipFill>
        <p:spPr>
          <a:xfrm flipH="false" flipV="false" rot="0">
            <a:off x="12847901" y="4887470"/>
            <a:ext cx="4195997" cy="43708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458180" y="258146"/>
            <a:ext cx="7119009" cy="569520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7684" y="2610822"/>
            <a:ext cx="10252632" cy="503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b="true" sz="170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361" y="5710027"/>
            <a:ext cx="6985000" cy="4114800"/>
          </a:xfrm>
          <a:custGeom>
            <a:avLst/>
            <a:gdLst/>
            <a:ahLst/>
            <a:cxnLst/>
            <a:rect r="r" b="b" t="t" l="l"/>
            <a:pathLst>
              <a:path h="4114800" w="6985000">
                <a:moveTo>
                  <a:pt x="0" y="0"/>
                </a:moveTo>
                <a:lnTo>
                  <a:pt x="6985000" y="0"/>
                </a:lnTo>
                <a:lnTo>
                  <a:pt x="698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4679" y="1442420"/>
            <a:ext cx="15018641" cy="7402160"/>
            <a:chOff x="0" y="0"/>
            <a:chExt cx="3955527" cy="19495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5527" cy="1949540"/>
            </a:xfrm>
            <a:custGeom>
              <a:avLst/>
              <a:gdLst/>
              <a:ahLst/>
              <a:cxnLst/>
              <a:rect r="r" b="b" t="t" l="l"/>
              <a:pathLst>
                <a:path h="1949540" w="3955527">
                  <a:moveTo>
                    <a:pt x="26290" y="0"/>
                  </a:moveTo>
                  <a:lnTo>
                    <a:pt x="3929237" y="0"/>
                  </a:lnTo>
                  <a:cubicBezTo>
                    <a:pt x="3943757" y="0"/>
                    <a:pt x="3955527" y="11770"/>
                    <a:pt x="3955527" y="26290"/>
                  </a:cubicBezTo>
                  <a:lnTo>
                    <a:pt x="3955527" y="1923250"/>
                  </a:lnTo>
                  <a:cubicBezTo>
                    <a:pt x="3955527" y="1937770"/>
                    <a:pt x="3943757" y="1949540"/>
                    <a:pt x="3929237" y="1949540"/>
                  </a:cubicBezTo>
                  <a:lnTo>
                    <a:pt x="26290" y="1949540"/>
                  </a:lnTo>
                  <a:cubicBezTo>
                    <a:pt x="11770" y="1949540"/>
                    <a:pt x="0" y="1937770"/>
                    <a:pt x="0" y="1923250"/>
                  </a:cubicBezTo>
                  <a:lnTo>
                    <a:pt x="0" y="26290"/>
                  </a:lnTo>
                  <a:cubicBezTo>
                    <a:pt x="0" y="11770"/>
                    <a:pt x="11770" y="0"/>
                    <a:pt x="2629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955527" cy="2006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84438" y="1818398"/>
            <a:ext cx="7315200" cy="3138886"/>
          </a:xfrm>
          <a:custGeom>
            <a:avLst/>
            <a:gdLst/>
            <a:ahLst/>
            <a:cxnLst/>
            <a:rect r="r" b="b" t="t" l="l"/>
            <a:pathLst>
              <a:path h="3138886" w="7315200">
                <a:moveTo>
                  <a:pt x="0" y="0"/>
                </a:moveTo>
                <a:lnTo>
                  <a:pt x="7315200" y="0"/>
                </a:lnTo>
                <a:lnTo>
                  <a:pt x="7315200" y="3138885"/>
                </a:lnTo>
                <a:lnTo>
                  <a:pt x="0" y="3138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33222" y="5921798"/>
            <a:ext cx="5006947" cy="4114800"/>
          </a:xfrm>
          <a:custGeom>
            <a:avLst/>
            <a:gdLst/>
            <a:ahLst/>
            <a:cxnLst/>
            <a:rect r="r" b="b" t="t" l="l"/>
            <a:pathLst>
              <a:path h="4114800" w="5006947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0972" y="2076154"/>
            <a:ext cx="8146056" cy="131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b="true" sz="7233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2917" y="4097032"/>
            <a:ext cx="13842166" cy="313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SkyVision Weather app is a web application which will tell the users about the weather details of any particular city .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The easy and Interactive User Interface will help our users to easily know about the temperature , wind speed , humidity and description about the weather 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292" y="466356"/>
            <a:ext cx="5036068" cy="5063688"/>
          </a:xfrm>
          <a:custGeom>
            <a:avLst/>
            <a:gdLst/>
            <a:ahLst/>
            <a:cxnLst/>
            <a:rect r="r" b="b" t="t" l="l"/>
            <a:pathLst>
              <a:path h="5063688" w="5036068">
                <a:moveTo>
                  <a:pt x="0" y="0"/>
                </a:moveTo>
                <a:lnTo>
                  <a:pt x="5036067" y="0"/>
                </a:lnTo>
                <a:lnTo>
                  <a:pt x="5036067" y="5063688"/>
                </a:lnTo>
                <a:lnTo>
                  <a:pt x="0" y="5063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86" y="6185495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67942" y="1286333"/>
            <a:ext cx="14752116" cy="7714334"/>
            <a:chOff x="0" y="0"/>
            <a:chExt cx="3885331" cy="20317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85331" cy="2031759"/>
            </a:xfrm>
            <a:custGeom>
              <a:avLst/>
              <a:gdLst/>
              <a:ahLst/>
              <a:cxnLst/>
              <a:rect r="r" b="b" t="t" l="l"/>
              <a:pathLst>
                <a:path h="2031759" w="3885331">
                  <a:moveTo>
                    <a:pt x="26765" y="0"/>
                  </a:moveTo>
                  <a:lnTo>
                    <a:pt x="3858566" y="0"/>
                  </a:lnTo>
                  <a:cubicBezTo>
                    <a:pt x="3865665" y="0"/>
                    <a:pt x="3872473" y="2820"/>
                    <a:pt x="3877492" y="7839"/>
                  </a:cubicBezTo>
                  <a:cubicBezTo>
                    <a:pt x="3882511" y="12859"/>
                    <a:pt x="3885331" y="19666"/>
                    <a:pt x="3885331" y="26765"/>
                  </a:cubicBezTo>
                  <a:lnTo>
                    <a:pt x="3885331" y="2004994"/>
                  </a:lnTo>
                  <a:cubicBezTo>
                    <a:pt x="3885331" y="2012092"/>
                    <a:pt x="3882511" y="2018900"/>
                    <a:pt x="3877492" y="2023919"/>
                  </a:cubicBezTo>
                  <a:cubicBezTo>
                    <a:pt x="3872473" y="2028939"/>
                    <a:pt x="3865665" y="2031759"/>
                    <a:pt x="3858566" y="2031759"/>
                  </a:cubicBezTo>
                  <a:lnTo>
                    <a:pt x="26765" y="2031759"/>
                  </a:lnTo>
                  <a:cubicBezTo>
                    <a:pt x="11983" y="2031759"/>
                    <a:pt x="0" y="2019776"/>
                    <a:pt x="0" y="2004994"/>
                  </a:cubicBezTo>
                  <a:lnTo>
                    <a:pt x="0" y="26765"/>
                  </a:lnTo>
                  <a:cubicBezTo>
                    <a:pt x="0" y="19666"/>
                    <a:pt x="2820" y="12859"/>
                    <a:pt x="7839" y="7839"/>
                  </a:cubicBezTo>
                  <a:cubicBezTo>
                    <a:pt x="12859" y="2820"/>
                    <a:pt x="19666" y="0"/>
                    <a:pt x="2676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885331" cy="2088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95062" y="5530044"/>
            <a:ext cx="7275715" cy="4114800"/>
          </a:xfrm>
          <a:custGeom>
            <a:avLst/>
            <a:gdLst/>
            <a:ahLst/>
            <a:cxnLst/>
            <a:rect r="r" b="b" t="t" l="l"/>
            <a:pathLst>
              <a:path h="4114800" w="7275715">
                <a:moveTo>
                  <a:pt x="0" y="0"/>
                </a:moveTo>
                <a:lnTo>
                  <a:pt x="7275714" y="0"/>
                </a:lnTo>
                <a:lnTo>
                  <a:pt x="72757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58890" y="313164"/>
            <a:ext cx="7315200" cy="3131820"/>
          </a:xfrm>
          <a:custGeom>
            <a:avLst/>
            <a:gdLst/>
            <a:ahLst/>
            <a:cxnLst/>
            <a:rect r="r" b="b" t="t" l="l"/>
            <a:pathLst>
              <a:path h="3131820" w="7315200">
                <a:moveTo>
                  <a:pt x="0" y="0"/>
                </a:moveTo>
                <a:lnTo>
                  <a:pt x="7315200" y="0"/>
                </a:lnTo>
                <a:lnTo>
                  <a:pt x="7315200" y="3131820"/>
                </a:lnTo>
                <a:lnTo>
                  <a:pt x="0" y="3131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6662" y="3388702"/>
            <a:ext cx="12999222" cy="45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900" indent="-346950" lvl="1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The objective of the Todays weather project is to design and implement an efficient and user-friendly system that helps user to know about weather details of any city using its name only.</a:t>
            </a:r>
          </a:p>
          <a:p>
            <a:pPr algn="l" marL="693900" indent="-346950" lvl="1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Primary Goals of the project:</a:t>
            </a:r>
          </a:p>
          <a:p>
            <a:pPr algn="l" marL="693900" indent="-346950" lvl="1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User-friendly Interface</a:t>
            </a:r>
          </a:p>
          <a:p>
            <a:pPr algn="l" marL="693900" indent="-346950" lvl="1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Accurate weather Details</a:t>
            </a:r>
          </a:p>
          <a:p>
            <a:pPr algn="l" marL="693900" indent="-346950" lvl="1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Fast data Fetching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1813" y="1480796"/>
            <a:ext cx="12784375" cy="130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3"/>
              </a:lnSpc>
              <a:spcBef>
                <a:spcPct val="0"/>
              </a:spcBef>
            </a:pPr>
            <a:r>
              <a:rPr lang="en-US" b="true" sz="7223" i="true" u="sng">
                <a:solidFill>
                  <a:srgbClr val="182C4C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Objective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7705" y="2687628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33314" y="5572730"/>
            <a:ext cx="3718283" cy="4114800"/>
          </a:xfrm>
          <a:custGeom>
            <a:avLst/>
            <a:gdLst/>
            <a:ahLst/>
            <a:cxnLst/>
            <a:rect r="r" b="b" t="t" l="l"/>
            <a:pathLst>
              <a:path h="4114800" w="3718283">
                <a:moveTo>
                  <a:pt x="3718283" y="0"/>
                </a:moveTo>
                <a:lnTo>
                  <a:pt x="0" y="0"/>
                </a:lnTo>
                <a:lnTo>
                  <a:pt x="0" y="4114800"/>
                </a:lnTo>
                <a:lnTo>
                  <a:pt x="3718283" y="4114800"/>
                </a:lnTo>
                <a:lnTo>
                  <a:pt x="3718283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5116" y="3451205"/>
            <a:ext cx="7089527" cy="5410639"/>
            <a:chOff x="0" y="0"/>
            <a:chExt cx="1867201" cy="14250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7201" cy="1425024"/>
            </a:xfrm>
            <a:custGeom>
              <a:avLst/>
              <a:gdLst/>
              <a:ahLst/>
              <a:cxnLst/>
              <a:rect r="r" b="b" t="t" l="l"/>
              <a:pathLst>
                <a:path h="1425024" w="1867201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27818" y="381382"/>
            <a:ext cx="4129818" cy="4114800"/>
          </a:xfrm>
          <a:custGeom>
            <a:avLst/>
            <a:gdLst/>
            <a:ahLst/>
            <a:cxnLst/>
            <a:rect r="r" b="b" t="t" l="l"/>
            <a:pathLst>
              <a:path h="4114800" w="4129818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83357" y="3451205"/>
            <a:ext cx="7089527" cy="5410639"/>
            <a:chOff x="0" y="0"/>
            <a:chExt cx="1867201" cy="14250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7201" cy="1425024"/>
            </a:xfrm>
            <a:custGeom>
              <a:avLst/>
              <a:gdLst/>
              <a:ahLst/>
              <a:cxnLst/>
              <a:rect r="r" b="b" t="t" l="l"/>
              <a:pathLst>
                <a:path h="1425024" w="1867201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18456" y="5879112"/>
            <a:ext cx="1339180" cy="4114800"/>
          </a:xfrm>
          <a:custGeom>
            <a:avLst/>
            <a:gdLst/>
            <a:ahLst/>
            <a:cxnLst/>
            <a:rect r="r" b="b" t="t" l="l"/>
            <a:pathLst>
              <a:path h="4114800" w="1339180">
                <a:moveTo>
                  <a:pt x="0" y="0"/>
                </a:moveTo>
                <a:lnTo>
                  <a:pt x="1339180" y="0"/>
                </a:lnTo>
                <a:lnTo>
                  <a:pt x="13391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5185" y="1229670"/>
            <a:ext cx="6152823" cy="146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sz="80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4775" y="4125037"/>
            <a:ext cx="6290210" cy="395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Current weather apps lack simplicity and speed, making it challenging for users to quickly access accurate information for specific cities.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0353" y="3904338"/>
            <a:ext cx="6415534" cy="441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15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There is a need for a streamlined web application that prioritizes user-friendly interfaces, delivering real-time, precise weather details for informed decision-making in travel, planning, and daily activities.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14827" y="1604088"/>
            <a:ext cx="4955370" cy="398907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399962">
            <a:off x="2096471" y="5937702"/>
            <a:ext cx="7315200" cy="2540369"/>
          </a:xfrm>
          <a:custGeom>
            <a:avLst/>
            <a:gdLst/>
            <a:ahLst/>
            <a:cxnLst/>
            <a:rect r="r" b="b" t="t" l="l"/>
            <a:pathLst>
              <a:path h="2540369" w="7315200">
                <a:moveTo>
                  <a:pt x="0" y="0"/>
                </a:moveTo>
                <a:lnTo>
                  <a:pt x="7315200" y="0"/>
                </a:lnTo>
                <a:lnTo>
                  <a:pt x="7315200" y="2540369"/>
                </a:lnTo>
                <a:lnTo>
                  <a:pt x="0" y="254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2478" y="3443239"/>
            <a:ext cx="5803448" cy="5224600"/>
            <a:chOff x="0" y="0"/>
            <a:chExt cx="1877471" cy="16902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7471" cy="1690208"/>
            </a:xfrm>
            <a:custGeom>
              <a:avLst/>
              <a:gdLst/>
              <a:ahLst/>
              <a:cxnLst/>
              <a:rect r="r" b="b" t="t" l="l"/>
              <a:pathLst>
                <a:path h="1690208" w="1877471">
                  <a:moveTo>
                    <a:pt x="68035" y="0"/>
                  </a:moveTo>
                  <a:lnTo>
                    <a:pt x="1809436" y="0"/>
                  </a:lnTo>
                  <a:cubicBezTo>
                    <a:pt x="1847011" y="0"/>
                    <a:pt x="1877471" y="30460"/>
                    <a:pt x="1877471" y="68035"/>
                  </a:cubicBezTo>
                  <a:lnTo>
                    <a:pt x="1877471" y="1622173"/>
                  </a:lnTo>
                  <a:cubicBezTo>
                    <a:pt x="1877471" y="1640217"/>
                    <a:pt x="1870303" y="1657522"/>
                    <a:pt x="1857544" y="1670281"/>
                  </a:cubicBezTo>
                  <a:cubicBezTo>
                    <a:pt x="1844785" y="1683040"/>
                    <a:pt x="1827480" y="1690208"/>
                    <a:pt x="1809436" y="1690208"/>
                  </a:cubicBezTo>
                  <a:lnTo>
                    <a:pt x="68035" y="1690208"/>
                  </a:lnTo>
                  <a:cubicBezTo>
                    <a:pt x="49991" y="1690208"/>
                    <a:pt x="32686" y="1683040"/>
                    <a:pt x="19927" y="1670281"/>
                  </a:cubicBezTo>
                  <a:cubicBezTo>
                    <a:pt x="7168" y="1657522"/>
                    <a:pt x="0" y="1640217"/>
                    <a:pt x="0" y="1622173"/>
                  </a:cubicBezTo>
                  <a:lnTo>
                    <a:pt x="0" y="68035"/>
                  </a:lnTo>
                  <a:cubicBezTo>
                    <a:pt x="0" y="49991"/>
                    <a:pt x="7168" y="32686"/>
                    <a:pt x="19927" y="19927"/>
                  </a:cubicBezTo>
                  <a:cubicBezTo>
                    <a:pt x="32686" y="7168"/>
                    <a:pt x="49991" y="0"/>
                    <a:pt x="6803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77471" cy="174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34722" y="5731343"/>
            <a:ext cx="4191000" cy="4114800"/>
          </a:xfrm>
          <a:custGeom>
            <a:avLst/>
            <a:gdLst/>
            <a:ahLst/>
            <a:cxnLst/>
            <a:rect r="r" b="b" t="t" l="l"/>
            <a:pathLst>
              <a:path h="4114800" w="41910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79153" y="5341306"/>
            <a:ext cx="4572324" cy="4114800"/>
          </a:xfrm>
          <a:custGeom>
            <a:avLst/>
            <a:gdLst/>
            <a:ahLst/>
            <a:cxnLst/>
            <a:rect r="r" b="b" t="t" l="l"/>
            <a:pathLst>
              <a:path h="4114800" w="4572324">
                <a:moveTo>
                  <a:pt x="0" y="0"/>
                </a:moveTo>
                <a:lnTo>
                  <a:pt x="4572324" y="0"/>
                </a:lnTo>
                <a:lnTo>
                  <a:pt x="457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62220" y="0"/>
            <a:ext cx="5632535" cy="543539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2166491" y="3411818"/>
            <a:ext cx="5803448" cy="5256021"/>
            <a:chOff x="0" y="0"/>
            <a:chExt cx="1877471" cy="17003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7471" cy="1700373"/>
            </a:xfrm>
            <a:custGeom>
              <a:avLst/>
              <a:gdLst/>
              <a:ahLst/>
              <a:cxnLst/>
              <a:rect r="r" b="b" t="t" l="l"/>
              <a:pathLst>
                <a:path h="1700373" w="1877471">
                  <a:moveTo>
                    <a:pt x="68035" y="0"/>
                  </a:moveTo>
                  <a:lnTo>
                    <a:pt x="1809436" y="0"/>
                  </a:lnTo>
                  <a:cubicBezTo>
                    <a:pt x="1847011" y="0"/>
                    <a:pt x="1877471" y="30460"/>
                    <a:pt x="1877471" y="68035"/>
                  </a:cubicBezTo>
                  <a:lnTo>
                    <a:pt x="1877471" y="1632338"/>
                  </a:lnTo>
                  <a:cubicBezTo>
                    <a:pt x="1877471" y="1650382"/>
                    <a:pt x="1870303" y="1667687"/>
                    <a:pt x="1857544" y="1680446"/>
                  </a:cubicBezTo>
                  <a:cubicBezTo>
                    <a:pt x="1844785" y="1693205"/>
                    <a:pt x="1827480" y="1700373"/>
                    <a:pt x="1809436" y="1700373"/>
                  </a:cubicBezTo>
                  <a:lnTo>
                    <a:pt x="68035" y="1700373"/>
                  </a:lnTo>
                  <a:cubicBezTo>
                    <a:pt x="49991" y="1700373"/>
                    <a:pt x="32686" y="1693205"/>
                    <a:pt x="19927" y="1680446"/>
                  </a:cubicBezTo>
                  <a:cubicBezTo>
                    <a:pt x="7168" y="1667687"/>
                    <a:pt x="0" y="1650382"/>
                    <a:pt x="0" y="1632338"/>
                  </a:cubicBezTo>
                  <a:lnTo>
                    <a:pt x="0" y="68035"/>
                  </a:lnTo>
                  <a:cubicBezTo>
                    <a:pt x="0" y="49991"/>
                    <a:pt x="7168" y="32686"/>
                    <a:pt x="19927" y="19927"/>
                  </a:cubicBezTo>
                  <a:cubicBezTo>
                    <a:pt x="32686" y="7168"/>
                    <a:pt x="49991" y="0"/>
                    <a:pt x="6803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77471" cy="1757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13568" y="4687648"/>
            <a:ext cx="3669577" cy="26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50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280226" y="3443239"/>
            <a:ext cx="5771964" cy="5224600"/>
            <a:chOff x="0" y="0"/>
            <a:chExt cx="1867286" cy="1690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7286" cy="1690208"/>
            </a:xfrm>
            <a:custGeom>
              <a:avLst/>
              <a:gdLst/>
              <a:ahLst/>
              <a:cxnLst/>
              <a:rect r="r" b="b" t="t" l="l"/>
              <a:pathLst>
                <a:path h="1690208" w="1867286">
                  <a:moveTo>
                    <a:pt x="68406" y="0"/>
                  </a:moveTo>
                  <a:lnTo>
                    <a:pt x="1798880" y="0"/>
                  </a:lnTo>
                  <a:cubicBezTo>
                    <a:pt x="1817022" y="0"/>
                    <a:pt x="1834421" y="7207"/>
                    <a:pt x="1847250" y="20036"/>
                  </a:cubicBezTo>
                  <a:cubicBezTo>
                    <a:pt x="1860079" y="32864"/>
                    <a:pt x="1867286" y="50264"/>
                    <a:pt x="1867286" y="68406"/>
                  </a:cubicBezTo>
                  <a:lnTo>
                    <a:pt x="1867286" y="1621802"/>
                  </a:lnTo>
                  <a:cubicBezTo>
                    <a:pt x="1867286" y="1639944"/>
                    <a:pt x="1860079" y="1657344"/>
                    <a:pt x="1847250" y="1670172"/>
                  </a:cubicBezTo>
                  <a:cubicBezTo>
                    <a:pt x="1834421" y="1683001"/>
                    <a:pt x="1817022" y="1690208"/>
                    <a:pt x="1798880" y="1690208"/>
                  </a:cubicBezTo>
                  <a:lnTo>
                    <a:pt x="68406" y="1690208"/>
                  </a:lnTo>
                  <a:cubicBezTo>
                    <a:pt x="30626" y="1690208"/>
                    <a:pt x="0" y="1659581"/>
                    <a:pt x="0" y="1621802"/>
                  </a:cubicBezTo>
                  <a:lnTo>
                    <a:pt x="0" y="68406"/>
                  </a:lnTo>
                  <a:cubicBezTo>
                    <a:pt x="0" y="50264"/>
                    <a:pt x="7207" y="32864"/>
                    <a:pt x="20036" y="20036"/>
                  </a:cubicBezTo>
                  <a:cubicBezTo>
                    <a:pt x="32864" y="7207"/>
                    <a:pt x="50264" y="0"/>
                    <a:pt x="684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867286" cy="174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75770" y="819150"/>
            <a:ext cx="15111909" cy="13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6"/>
              </a:lnSpc>
            </a:pPr>
            <a:r>
              <a:rPr lang="en-US" b="true" sz="7568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FUNCTIONALITIES &amp; FEATURES.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8182" y="3837313"/>
            <a:ext cx="5332040" cy="435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248" indent="-295624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User can put the City name and get the weather details:</a:t>
            </a:r>
          </a:p>
          <a:p>
            <a:pPr algn="l" marL="1182496" indent="-394165" lvl="2">
              <a:lnSpc>
                <a:spcPts val="3833"/>
              </a:lnSpc>
              <a:buFont typeface="Arial"/>
              <a:buChar char="⚬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Temperature</a:t>
            </a:r>
          </a:p>
          <a:p>
            <a:pPr algn="l" marL="1182496" indent="-394165" lvl="2">
              <a:lnSpc>
                <a:spcPts val="3833"/>
              </a:lnSpc>
              <a:buFont typeface="Arial"/>
              <a:buChar char="⚬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Humidity</a:t>
            </a:r>
          </a:p>
          <a:p>
            <a:pPr algn="l" marL="1182496" indent="-394165" lvl="2">
              <a:lnSpc>
                <a:spcPts val="3833"/>
              </a:lnSpc>
              <a:buFont typeface="Arial"/>
              <a:buChar char="⚬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Wind Speed</a:t>
            </a:r>
          </a:p>
          <a:p>
            <a:pPr algn="l" marL="1182496" indent="-394165" lvl="2">
              <a:lnSpc>
                <a:spcPts val="3833"/>
              </a:lnSpc>
              <a:buFont typeface="Arial"/>
              <a:buChar char="⚬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Weather Description</a:t>
            </a:r>
          </a:p>
          <a:p>
            <a:pPr algn="l" marL="591248" indent="-295624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Easy User Interface</a:t>
            </a:r>
          </a:p>
          <a:p>
            <a:pPr algn="l">
              <a:lnSpc>
                <a:spcPts val="383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806035" y="3827788"/>
            <a:ext cx="4524359" cy="382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898" indent="-333949" lvl="1">
              <a:lnSpc>
                <a:spcPts val="4330"/>
              </a:lnSpc>
              <a:buFont typeface="Arial"/>
              <a:buChar char="•"/>
            </a:pPr>
            <a:r>
              <a:rPr lang="en-US" sz="3093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If user provide the any invalid data in the search field then our page will respond with an 404 error.</a:t>
            </a:r>
          </a:p>
          <a:p>
            <a:pPr algn="l">
              <a:lnSpc>
                <a:spcPts val="433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470197" y="3837313"/>
            <a:ext cx="5392024" cy="395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113" indent="-302056" lvl="1">
              <a:lnSpc>
                <a:spcPts val="3917"/>
              </a:lnSpc>
              <a:buFont typeface="Arial"/>
              <a:buChar char="•"/>
            </a:pPr>
            <a:r>
              <a:rPr lang="en-US" sz="2798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After providing the city value by user the app will show us the Temperature of the city with weather description along with the humidity and wind speed in that city.</a:t>
            </a:r>
          </a:p>
          <a:p>
            <a:pPr algn="l">
              <a:lnSpc>
                <a:spcPts val="391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9207" y="513281"/>
            <a:ext cx="17689586" cy="9260438"/>
            <a:chOff x="0" y="0"/>
            <a:chExt cx="5722750" cy="2995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2750" cy="2995840"/>
            </a:xfrm>
            <a:custGeom>
              <a:avLst/>
              <a:gdLst/>
              <a:ahLst/>
              <a:cxnLst/>
              <a:rect r="r" b="b" t="t" l="l"/>
              <a:pathLst>
                <a:path h="2995840" w="5722750">
                  <a:moveTo>
                    <a:pt x="22320" y="0"/>
                  </a:moveTo>
                  <a:lnTo>
                    <a:pt x="5700430" y="0"/>
                  </a:lnTo>
                  <a:cubicBezTo>
                    <a:pt x="5706349" y="0"/>
                    <a:pt x="5712027" y="2352"/>
                    <a:pt x="5716212" y="6537"/>
                  </a:cubicBezTo>
                  <a:cubicBezTo>
                    <a:pt x="5720398" y="10723"/>
                    <a:pt x="5722750" y="16401"/>
                    <a:pt x="5722750" y="22320"/>
                  </a:cubicBezTo>
                  <a:lnTo>
                    <a:pt x="5722750" y="2973520"/>
                  </a:lnTo>
                  <a:cubicBezTo>
                    <a:pt x="5722750" y="2979439"/>
                    <a:pt x="5720398" y="2985117"/>
                    <a:pt x="5716212" y="2989303"/>
                  </a:cubicBezTo>
                  <a:cubicBezTo>
                    <a:pt x="5712027" y="2993488"/>
                    <a:pt x="5706349" y="2995840"/>
                    <a:pt x="5700430" y="2995840"/>
                  </a:cubicBezTo>
                  <a:lnTo>
                    <a:pt x="22320" y="2995840"/>
                  </a:lnTo>
                  <a:cubicBezTo>
                    <a:pt x="16401" y="2995840"/>
                    <a:pt x="10723" y="2993488"/>
                    <a:pt x="6537" y="2989303"/>
                  </a:cubicBezTo>
                  <a:cubicBezTo>
                    <a:pt x="2352" y="2985117"/>
                    <a:pt x="0" y="2979439"/>
                    <a:pt x="0" y="2973520"/>
                  </a:cubicBezTo>
                  <a:lnTo>
                    <a:pt x="0" y="22320"/>
                  </a:lnTo>
                  <a:cubicBezTo>
                    <a:pt x="0" y="16401"/>
                    <a:pt x="2352" y="10723"/>
                    <a:pt x="6537" y="6537"/>
                  </a:cubicBezTo>
                  <a:cubicBezTo>
                    <a:pt x="10723" y="2352"/>
                    <a:pt x="16401" y="0"/>
                    <a:pt x="2232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722750" cy="3052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59405" y="1028700"/>
            <a:ext cx="7547438" cy="3383762"/>
          </a:xfrm>
          <a:custGeom>
            <a:avLst/>
            <a:gdLst/>
            <a:ahLst/>
            <a:cxnLst/>
            <a:rect r="r" b="b" t="t" l="l"/>
            <a:pathLst>
              <a:path h="3383762" w="7547438">
                <a:moveTo>
                  <a:pt x="0" y="0"/>
                </a:moveTo>
                <a:lnTo>
                  <a:pt x="7547438" y="0"/>
                </a:lnTo>
                <a:lnTo>
                  <a:pt x="7547438" y="3383762"/>
                </a:lnTo>
                <a:lnTo>
                  <a:pt x="0" y="3383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97" t="-32891" r="-15277" b="-2460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930" y="2758681"/>
            <a:ext cx="8888752" cy="4800750"/>
          </a:xfrm>
          <a:custGeom>
            <a:avLst/>
            <a:gdLst/>
            <a:ahLst/>
            <a:cxnLst/>
            <a:rect r="r" b="b" t="t" l="l"/>
            <a:pathLst>
              <a:path h="4800750" w="8888752">
                <a:moveTo>
                  <a:pt x="0" y="0"/>
                </a:moveTo>
                <a:lnTo>
                  <a:pt x="8888752" y="0"/>
                </a:lnTo>
                <a:lnTo>
                  <a:pt x="8888752" y="4800750"/>
                </a:lnTo>
                <a:lnTo>
                  <a:pt x="0" y="4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47" t="-4935" r="-15993" b="-251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9207" y="847725"/>
            <a:ext cx="9860198" cy="110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6082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OF 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4404" y="4412463"/>
            <a:ext cx="7507476" cy="505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49" indent="-311124" lvl="1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The design phase in weather forecasting app development is a crucial stage where the conceptual ideas and requirements are transformed into a detailed and visually appealing blueprint. This phase involves creating the Data flow Diagrams, ER model design, and the overall architecture of the weather application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7710" y="347594"/>
            <a:ext cx="16452579" cy="9591811"/>
            <a:chOff x="0" y="0"/>
            <a:chExt cx="5322567" cy="3103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2567" cy="3103043"/>
            </a:xfrm>
            <a:custGeom>
              <a:avLst/>
              <a:gdLst/>
              <a:ahLst/>
              <a:cxnLst/>
              <a:rect r="r" b="b" t="t" l="l"/>
              <a:pathLst>
                <a:path h="3103043" w="5322567">
                  <a:moveTo>
                    <a:pt x="23999" y="0"/>
                  </a:moveTo>
                  <a:lnTo>
                    <a:pt x="5298568" y="0"/>
                  </a:lnTo>
                  <a:cubicBezTo>
                    <a:pt x="5304933" y="0"/>
                    <a:pt x="5311037" y="2528"/>
                    <a:pt x="5315538" y="7029"/>
                  </a:cubicBezTo>
                  <a:cubicBezTo>
                    <a:pt x="5320038" y="11530"/>
                    <a:pt x="5322567" y="17634"/>
                    <a:pt x="5322567" y="23999"/>
                  </a:cubicBezTo>
                  <a:lnTo>
                    <a:pt x="5322567" y="3079044"/>
                  </a:lnTo>
                  <a:cubicBezTo>
                    <a:pt x="5322567" y="3092298"/>
                    <a:pt x="5311822" y="3103043"/>
                    <a:pt x="5298568" y="3103043"/>
                  </a:cubicBezTo>
                  <a:lnTo>
                    <a:pt x="23999" y="3103043"/>
                  </a:lnTo>
                  <a:cubicBezTo>
                    <a:pt x="10745" y="3103043"/>
                    <a:pt x="0" y="3092298"/>
                    <a:pt x="0" y="3079044"/>
                  </a:cubicBezTo>
                  <a:lnTo>
                    <a:pt x="0" y="23999"/>
                  </a:lnTo>
                  <a:cubicBezTo>
                    <a:pt x="0" y="10745"/>
                    <a:pt x="10745" y="0"/>
                    <a:pt x="239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22567" cy="3160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60755" y="1846771"/>
            <a:ext cx="3959271" cy="7310023"/>
          </a:xfrm>
          <a:custGeom>
            <a:avLst/>
            <a:gdLst/>
            <a:ahLst/>
            <a:cxnLst/>
            <a:rect r="r" b="b" t="t" l="l"/>
            <a:pathLst>
              <a:path h="7310023" w="3959271">
                <a:moveTo>
                  <a:pt x="0" y="0"/>
                </a:moveTo>
                <a:lnTo>
                  <a:pt x="3959271" y="0"/>
                </a:lnTo>
                <a:lnTo>
                  <a:pt x="3959271" y="7310024"/>
                </a:lnTo>
                <a:lnTo>
                  <a:pt x="0" y="731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434" t="0" r="-833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72765" y="626128"/>
            <a:ext cx="12942470" cy="20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6"/>
              </a:lnSpc>
            </a:pPr>
            <a:r>
              <a:rPr lang="en-US" sz="6458" b="true">
                <a:solidFill>
                  <a:srgbClr val="15130D"/>
                </a:solidFill>
                <a:latin typeface="Poppins Bold"/>
                <a:ea typeface="Poppins Bold"/>
                <a:cs typeface="Poppins Bold"/>
                <a:sym typeface="Poppins Bold"/>
              </a:rPr>
              <a:t>FLOW CHART OF THE PROJECT</a:t>
            </a:r>
          </a:p>
          <a:p>
            <a:pPr algn="l">
              <a:lnSpc>
                <a:spcPts val="768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26553" y="1872223"/>
            <a:ext cx="11243737" cy="728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A: When the user first opens the application, the main interface is displayed.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B: The user is prompted to enter a city name.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C: The system checks whether the input is valid (i.e., not empty).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D: If the input is invalid, an error is shown and the user is returned to the search field.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E: For valid inputs, an API call is initiated using JavaScript's fetch (or similar method).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F: The application waits for the API to return data.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G: Once data is returned, the response is checked: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H: If the API indicates an error (like a 404), an error message is displayed.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I: If successful, the application parses the JSON data.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J: The parsed data is used to update the UI (e.g., showing temperature, humidity, and updating background images based on the weather).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K: Optionally, the search term is logged in local storage for search history.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L: The user sees the updated weather information.</a:t>
            </a:r>
          </a:p>
          <a:p>
            <a:pPr algn="l" marL="497511" indent="-248756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15130D"/>
                </a:solidFill>
                <a:latin typeface="Poppins"/>
                <a:ea typeface="Poppins"/>
                <a:cs typeface="Poppins"/>
                <a:sym typeface="Poppins"/>
              </a:rPr>
              <a:t>M: The app stands by for the next search or interaction.</a:t>
            </a:r>
          </a:p>
          <a:p>
            <a:pPr algn="l">
              <a:lnSpc>
                <a:spcPts val="322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6840" y="249903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5388429" y="0"/>
                </a:moveTo>
                <a:lnTo>
                  <a:pt x="0" y="0"/>
                </a:lnTo>
                <a:lnTo>
                  <a:pt x="0" y="4114800"/>
                </a:lnTo>
                <a:lnTo>
                  <a:pt x="5388429" y="4114800"/>
                </a:lnTo>
                <a:lnTo>
                  <a:pt x="5388429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8128" y="0"/>
            <a:ext cx="4419600" cy="4114800"/>
          </a:xfrm>
          <a:custGeom>
            <a:avLst/>
            <a:gdLst/>
            <a:ahLst/>
            <a:cxnLst/>
            <a:rect r="r" b="b" t="t" l="l"/>
            <a:pathLst>
              <a:path h="4114800" w="4419600">
                <a:moveTo>
                  <a:pt x="0" y="0"/>
                </a:moveTo>
                <a:lnTo>
                  <a:pt x="4419600" y="0"/>
                </a:lnTo>
                <a:lnTo>
                  <a:pt x="4419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22" y="6151575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85387"/>
            <a:ext cx="16230600" cy="8321813"/>
            <a:chOff x="0" y="0"/>
            <a:chExt cx="5250754" cy="2692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0754" cy="2692186"/>
            </a:xfrm>
            <a:custGeom>
              <a:avLst/>
              <a:gdLst/>
              <a:ahLst/>
              <a:cxnLst/>
              <a:rect r="r" b="b" t="t" l="l"/>
              <a:pathLst>
                <a:path h="2692186" w="5250754">
                  <a:moveTo>
                    <a:pt x="24327" y="0"/>
                  </a:moveTo>
                  <a:lnTo>
                    <a:pt x="5226427" y="0"/>
                  </a:lnTo>
                  <a:cubicBezTo>
                    <a:pt x="5239862" y="0"/>
                    <a:pt x="5250754" y="10891"/>
                    <a:pt x="5250754" y="24327"/>
                  </a:cubicBezTo>
                  <a:lnTo>
                    <a:pt x="5250754" y="2667859"/>
                  </a:lnTo>
                  <a:cubicBezTo>
                    <a:pt x="5250754" y="2681294"/>
                    <a:pt x="5239862" y="2692186"/>
                    <a:pt x="5226427" y="2692186"/>
                  </a:cubicBezTo>
                  <a:lnTo>
                    <a:pt x="24327" y="2692186"/>
                  </a:lnTo>
                  <a:cubicBezTo>
                    <a:pt x="10891" y="2692186"/>
                    <a:pt x="0" y="2681294"/>
                    <a:pt x="0" y="26678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250754" cy="2749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69405" y="3360867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8776" y="5213522"/>
            <a:ext cx="3718283" cy="4114800"/>
          </a:xfrm>
          <a:custGeom>
            <a:avLst/>
            <a:gdLst/>
            <a:ahLst/>
            <a:cxnLst/>
            <a:rect r="r" b="b" t="t" l="l"/>
            <a:pathLst>
              <a:path h="4114800" w="3718283">
                <a:moveTo>
                  <a:pt x="0" y="0"/>
                </a:moveTo>
                <a:lnTo>
                  <a:pt x="3718282" y="0"/>
                </a:lnTo>
                <a:lnTo>
                  <a:pt x="3718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23176" y="3655875"/>
            <a:ext cx="13641648" cy="48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5538" indent="-332769" lvl="1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Integration of future weather prediction using Machine learning technologies.</a:t>
            </a:r>
          </a:p>
          <a:p>
            <a:pPr algn="l" marL="665538" indent="-332769" lvl="1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Integration of any natural disaster prediction in the location.</a:t>
            </a:r>
          </a:p>
          <a:p>
            <a:pPr algn="l" marL="665538" indent="-332769" lvl="1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Integration of local time and international time in that location, we can add this using any api.</a:t>
            </a:r>
          </a:p>
          <a:p>
            <a:pPr algn="l" marL="665538" indent="-332769" lvl="1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We can add top weather headlines in the nearby locations as well.</a:t>
            </a:r>
          </a:p>
          <a:p>
            <a:pPr algn="l" marL="665538" indent="-332769" lvl="1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30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 can add last 10 days time line of weather forecasting of the selected location as well.</a:t>
            </a:r>
          </a:p>
          <a:p>
            <a:pPr algn="l">
              <a:lnSpc>
                <a:spcPts val="431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271" y="1693952"/>
            <a:ext cx="15251459" cy="242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b="true" sz="4525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 FOR WEATHER FORECASTING APPLICATION:</a:t>
            </a:r>
          </a:p>
          <a:p>
            <a:pPr algn="ctr">
              <a:lnSpc>
                <a:spcPts val="633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29871" y="489888"/>
            <a:ext cx="6026414" cy="599628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95426" y="164917"/>
            <a:ext cx="5120226" cy="4114800"/>
          </a:xfrm>
          <a:custGeom>
            <a:avLst/>
            <a:gdLst/>
            <a:ahLst/>
            <a:cxnLst/>
            <a:rect r="r" b="b" t="t" l="l"/>
            <a:pathLst>
              <a:path h="4114800" w="5120226">
                <a:moveTo>
                  <a:pt x="0" y="0"/>
                </a:moveTo>
                <a:lnTo>
                  <a:pt x="5120226" y="0"/>
                </a:lnTo>
                <a:lnTo>
                  <a:pt x="51202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2609" y="1708338"/>
            <a:ext cx="14862783" cy="6870323"/>
            <a:chOff x="0" y="0"/>
            <a:chExt cx="4808252" cy="2222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08252" cy="2222615"/>
            </a:xfrm>
            <a:custGeom>
              <a:avLst/>
              <a:gdLst/>
              <a:ahLst/>
              <a:cxnLst/>
              <a:rect r="r" b="b" t="t" l="l"/>
              <a:pathLst>
                <a:path h="2222615" w="4808252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196049"/>
                  </a:lnTo>
                  <a:cubicBezTo>
                    <a:pt x="4808252" y="2203095"/>
                    <a:pt x="4805454" y="2209852"/>
                    <a:pt x="4800471" y="2214834"/>
                  </a:cubicBezTo>
                  <a:cubicBezTo>
                    <a:pt x="4795489" y="2219816"/>
                    <a:pt x="4788733" y="2222615"/>
                    <a:pt x="4781687" y="2222615"/>
                  </a:cubicBezTo>
                  <a:lnTo>
                    <a:pt x="26566" y="2222615"/>
                  </a:lnTo>
                  <a:cubicBezTo>
                    <a:pt x="19520" y="2222615"/>
                    <a:pt x="12763" y="2219816"/>
                    <a:pt x="7781" y="2214834"/>
                  </a:cubicBezTo>
                  <a:cubicBezTo>
                    <a:pt x="2799" y="2209852"/>
                    <a:pt x="0" y="2203095"/>
                    <a:pt x="0" y="219604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08252" cy="227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04809" y="1875983"/>
            <a:ext cx="9085687" cy="110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6082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2227" y="3402304"/>
            <a:ext cx="11390851" cy="100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045" indent="-304022" lvl="1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Programming And Markup Languages </a:t>
            </a:r>
          </a:p>
          <a:p>
            <a:pPr algn="l" marL="608045" indent="-304022" lvl="1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HTML , CSS , JAVASCRIPT.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2227" y="4553052"/>
            <a:ext cx="11390851" cy="299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045" indent="-304022" lvl="1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Minimum Software Requirements for Weather Forecasting Software run on a standard PC system. Hardware requirements are as follows: Processor-Celeron (R) Dual-Core CPU T3100@1.90 GHz; Installed Memory (RAM) at least 1GB; System type-32/64-bit Operating System; Model-Presario CQ42 Notebook PC; Resolution-1366/768;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DAGex7A4m3I</dc:identifier>
  <dcterms:modified xsi:type="dcterms:W3CDTF">2011-08-01T06:04:30Z</dcterms:modified>
  <cp:revision>1</cp:revision>
  <dc:title>Weather forecasting</dc:title>
</cp:coreProperties>
</file>